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12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embeddedFontLst>
    <p:embeddedFont>
      <p:font typeface="Helvetica Neue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Arial Black" pitchFamily="3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723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MX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linea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992130"/>
            <a:ext cx="12192000" cy="589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979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Shape 68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9788" y="457204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1905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381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B348-56C1-4F29-8388-1DFE228272CA}" type="datetimeFigureOut">
              <a:rPr lang="es-MX" smtClean="0"/>
              <a:pPr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92D0-D1CD-4B8F-B1AE-99CE3A27A9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774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775114" y="1943518"/>
            <a:ext cx="6697374" cy="208257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SzPct val="25000"/>
            </a:pPr>
            <a:r>
              <a:rPr lang="es-MX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"/>
                <a:cs typeface="Helvetica Neue"/>
                <a:sym typeface="Helvetica Neue"/>
              </a:rPr>
              <a:t>Confederación Patronal de la República Mexicana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150525" y="5214298"/>
            <a:ext cx="270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Julio de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342972"/>
            <a:ext cx="10515599" cy="1325562"/>
          </a:xfrm>
        </p:spPr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12248" y="1379363"/>
            <a:ext cx="5157787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Calle Insurgentes Sur. 950 1ro. y 2do. pisos, Benito Juárez, Del Valle, 03100 Ciudad de México, CDMX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53742" y="4894651"/>
            <a:ext cx="214312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103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8539" y="1653346"/>
            <a:ext cx="3588543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Confederación Patronal de la República Mexicana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498435" y="567576"/>
            <a:ext cx="210978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DIRECCIÓN</a:t>
            </a:r>
            <a:r>
              <a:rPr lang="es-MX" dirty="0"/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9438" y="3550745"/>
            <a:ext cx="254674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NÚMERO DE REGISTRO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89438" y="567576"/>
            <a:ext cx="247173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NOMBRE DEL SINDICATO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48430" y="3416285"/>
            <a:ext cx="2695576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FECHA DE VIGENCIA COMITÉ EJECUTIVO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159111" y="4894651"/>
            <a:ext cx="298489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>
                <a:latin typeface="Arial Black" panose="020B0A04020102020204" pitchFamily="34" charset="0"/>
              </a:rPr>
              <a:t>18 de Enero 2017 al 18 de Enero 2018</a:t>
            </a:r>
          </a:p>
        </p:txBody>
      </p:sp>
    </p:spTree>
    <p:extLst>
      <p:ext uri="{BB962C8B-B14F-4D97-AF65-F5344CB8AC3E}">
        <p14:creationId xmlns:p14="http://schemas.microsoft.com/office/powerpoint/2010/main" xmlns="" val="40795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51630" y="504967"/>
            <a:ext cx="7246961" cy="105087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subTitle" idx="1"/>
          </p:nvPr>
        </p:nvSpPr>
        <p:spPr>
          <a:xfrm>
            <a:off x="677839" y="1691354"/>
            <a:ext cx="9144000" cy="1655761"/>
          </a:xfrm>
        </p:spPr>
        <p:txBody>
          <a:bodyPr/>
          <a:lstStyle/>
          <a:p>
            <a:pPr marL="133350" indent="0" algn="just">
              <a:buNone/>
            </a:pPr>
            <a:endParaRPr lang="es-MX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0" indent="0" algn="just">
              <a:buNone/>
            </a:pP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 responsable de las finanzas de la Confederación y de velar por el estricto cumplimiento del Plan Estratégico. Está integrado por el Presidente, los Vicepresidentes Nacionales, veinticuatro vocales y el Director General.</a:t>
            </a:r>
          </a:p>
          <a:p>
            <a:pPr algn="just"/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1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291986" y="163774"/>
            <a:ext cx="8111321" cy="7233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Facultades</a:t>
            </a:r>
            <a:endParaRPr lang="es-MX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0062" y="1014413"/>
            <a:ext cx="9858375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438" indent="-139700" algn="just" defTabSz="449263">
              <a:lnSpc>
                <a:spcPct val="107000"/>
              </a:lnSpc>
              <a:spcBef>
                <a:spcPts val="80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COMISIÓN EJECUTIVA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ARTÍCULO 35.- Facultades y obligaciones de la Comisión Ejecutiva. 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Comisión Ejecutiva velará por el estricto cumplimiento del Plan Estratégico; es el órgano responsable de las finanzas de la Confederación y gozará de las siguientes facultades: </a:t>
            </a:r>
          </a:p>
          <a:p>
            <a:pPr marL="325438" indent="-139700" algn="just" defTabSz="449263">
              <a:spcBef>
                <a:spcPct val="0"/>
              </a:spcBef>
            </a:pPr>
            <a:endParaRPr lang="es-MX" altLang="es-MX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ante particulares y ante toda clase de autoridades – legislativas, administrativas o judiciales; civiles, militares, penales, administrativas o laborales; federales, estatales o municipales -con las facultades más amplias de representación y ejecución, como las de un apoderado general para pleitos y cobranzas. para actos de administración y para actos de dominio, en términos de lo que señalan los tres primeros párrafos del artículo 2554 del Código Civil Federal y sus artículos correlativos de los Códigos Civiles de todos los Estados de la República y del Distrito Federal, con todas las facultades generales y aún las especiales que conforme a la ley requieran poder o cláusula especial, incluyendo las facultades a que se refieren los artículos 2574, 2582, 2587 y 2594 del mismo </a:t>
            </a:r>
            <a:r>
              <a:rPr lang="es-MX" altLang="es-MX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Código Civil </a:t>
            </a: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y sus artículos correlativos de los Códigos Civiles de todos los Estados de la República y del Distrito Federal. Enunciativa, mas no limitativamente la Comisión Ejecutiva podrá intentar y desistirse de toda clase de juicios, recursos y procedimientos, inclusive del juicio de amparo; para transigir; para comprometer en árbitros; para absolver y articular posiciones; para hacer cesión de bienes; para recusar; para recibir pagos; para presentar denuncias y querellas en materia penal, para coadyuvar con el Ministerio Público y para otorgar el perdón legal;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Emitir, suscribir, girar, aceptar, librar, endosar y avalar toda clase de títulos de crédito, en términos de lo dispuesto por el artículo 9 de la Ley General de Títulos y Operaciones de Crédito;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 en todo lo concerniente a los trámites que se establecen en los artículos 377, 381, 383, 384, 385 y demás relativos de la Ley Federal del Trabajo.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laboral, en términos de lo que disponen los artículos 11, 47, 134, fracción III, 375, 376, 692, fracciones I, II, III y IV, 693, 787, 876, 878 y demás relativos de la Ley Federal del Trabajo;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Delegar sus facultades y otorgar o sustituir cualquiera de los poderes y facultades arriba enunciadas en la persona o personas que juzgue conveniente y revocar las delegaciones o sustituciones que hiciere;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Procurar la realización de la Misión de la Confederación, disponiendo para ello de los medios y de las facultades necesarias;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Ratificar, a propuesta del Presidente, el nombramiento de los integrantes de la Comisión de Actualización del Plan Estratégico;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el proyecto de Plan Estratégico que le presente la Comisión de Actualización respectiva y en su caso, someterlo para su aprobación a la Asamblea Ordinaria;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el nombramiento y sustitución de los presidentes de las Federaciones y de las Comisiones de Trabajo, a propuesta de la Oficina de la Presidencia; </a:t>
            </a:r>
          </a:p>
        </p:txBody>
      </p:sp>
    </p:spTree>
    <p:extLst>
      <p:ext uri="{BB962C8B-B14F-4D97-AF65-F5344CB8AC3E}">
        <p14:creationId xmlns:p14="http://schemas.microsoft.com/office/powerpoint/2010/main" xmlns="" val="16578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43602" y="550887"/>
            <a:ext cx="104840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Nombrar y remover al Director General y evaluar su desempeño;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 en su caso modificar el proyecto de presupuesto y de estados financieros;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las cuotas y aportaciones que deberán pagar los Socios de la Confederación;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realización de campañas financieras y participar activamente en ellas;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y, en su caso, modificar los proyectos de Plan de Trabajo Anual y de presupuesto anual que le presentará a la Asamblea para su aprobación;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Designar a las personas físicas que conjunta o separadamente, además del Presidente, ejerzan las facultades que le fueron conferidas en las fracciones I, II III y IV de este Artículo, expidiendo para ello ante notario público los testimonios de poder que sean necesarios; y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Cubrir las vacantes definitivas que surjan en el Consejo Directivo durante la vigencia del periodo de elección.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Evaluar el desempeño de la Oficina de la Presidencia;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o en su caso desechar la admisión como socios directos de Patrones o Empleadores y de Agrupaciones Asociadas;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Proponer al Consejo Directivo el contenido y la sede de las Asambleas;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adquisición y enajenación de inmuebles;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convenios de regularización de pagos de socios morosos; y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general, gozar de todas las facultades y obligaciones no especificadas, que deriven de las leyes, de los presentes Estatutos y sus reglamentos.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 Presidente de la Confederación tendrá la representación de la Confederación, para ejecutar internamente y ante terceros las resoluciones adoptadas por la Comisión Ejecutiva.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Sin perjuicio de lo anterior, la Comisión Ejecutiva podrá nombrar Delegados para la ejecución de actos concretos o aún de forma genérica. </a:t>
            </a:r>
          </a:p>
        </p:txBody>
      </p:sp>
    </p:spTree>
    <p:extLst>
      <p:ext uri="{BB962C8B-B14F-4D97-AF65-F5344CB8AC3E}">
        <p14:creationId xmlns:p14="http://schemas.microsoft.com/office/powerpoint/2010/main" xmlns="" val="19261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/>
          </p:nvPr>
        </p:nvGraphicFramePr>
        <p:xfrm>
          <a:off x="1421352" y="1206392"/>
          <a:ext cx="7401594" cy="4935882"/>
        </p:xfrm>
        <a:graphic>
          <a:graphicData uri="http://schemas.openxmlformats.org/drawingml/2006/table">
            <a:tbl>
              <a:tblPr/>
              <a:tblGrid>
                <a:gridCol w="335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6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78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0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01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2017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Ignacio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Treviño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Camelo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Xóchitl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Lagarda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Burton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Ramiro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Cárdenas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Tejeda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Alfonso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Arturo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Covarrubias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Valenzuela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Valeriano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Suárez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Suárez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Ignacio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Mariscal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Torroella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Narváez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David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Medina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Alberto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 De Nava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Pérez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Emilio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Assam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Helú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Carlos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Cendejas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Contreras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Oscar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Cuéllar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Rosas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Patrick Edward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Devlyn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Porras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Mónica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Flores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Barragán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Pablo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Alfonso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Hernández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Victor Jose Jesús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Lizama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Arturo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German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Belmont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Valentín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González Cosío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Elcoro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419367" y="177421"/>
            <a:ext cx="7424382" cy="85980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Miembros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95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3230986"/>
              </p:ext>
            </p:extLst>
          </p:nvPr>
        </p:nvGraphicFramePr>
        <p:xfrm>
          <a:off x="1469479" y="281207"/>
          <a:ext cx="7364759" cy="5541998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8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62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7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574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2017</a:t>
                      </a:r>
                      <a:endParaRPr kumimoji="0" lang="es-MX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Agustín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Irurita</a:t>
                      </a: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 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Pérez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Carlos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Villarreal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23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Jose Antonio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Loret De Mola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Gomory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24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Ignacio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Manjarrez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Ayub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 charset="0"/>
                          <a:cs typeface="+mn-ea" charset="0"/>
                          <a:sym typeface="Helvetica Light" charset="0"/>
                        </a:rPr>
                        <a:t>25</a:t>
                      </a: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Raúl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Obregón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Servitje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26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Rodrigo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Moreno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González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Felipe Norman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Pearl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Zorrilla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28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Luis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Prieto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Jacqué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29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Alejandro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Puente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Barrón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Leonor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Quiroz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Carrillo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Paulino José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Rodríguez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Mendívil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Marco Alfonso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Santacruz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Moctezuma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33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Enrique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Vainer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Girs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34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Alfredo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Valles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Vázquez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35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Julio Rafael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Vargas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Quintanilla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36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Gustavo Adolfo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 Hoyos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Walther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37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Miguel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Gallardo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582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1092</Words>
  <Application>Microsoft Office PowerPoint</Application>
  <PresentationFormat>Personalizado</PresentationFormat>
  <Paragraphs>195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Calibri</vt:lpstr>
      <vt:lpstr>Arial Black</vt:lpstr>
      <vt:lpstr>Helvetica Light</vt:lpstr>
      <vt:lpstr>Tema de Office</vt:lpstr>
      <vt:lpstr>Diapositiva 1</vt:lpstr>
      <vt:lpstr> </vt:lpstr>
      <vt:lpstr>Comisión Ejecutiva</vt:lpstr>
      <vt:lpstr>Facultades</vt:lpstr>
      <vt:lpstr>Diapositiva 5</vt:lpstr>
      <vt:lpstr>Miembros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Flores García</dc:creator>
  <cp:lastModifiedBy>visitante</cp:lastModifiedBy>
  <cp:revision>96</cp:revision>
  <dcterms:modified xsi:type="dcterms:W3CDTF">2017-07-10T16:13:43Z</dcterms:modified>
</cp:coreProperties>
</file>